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10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011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713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99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204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532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54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430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1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89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453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614DD-3712-4452-981B-039F4F0A78F9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5B081-EA0E-4591-B55C-477B2A389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638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8" t="17294" r="18442" b="12714"/>
          <a:stretch/>
        </p:blipFill>
        <p:spPr>
          <a:xfrm>
            <a:off x="1" y="1306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357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88" t="17757" r="18702" b="13176"/>
          <a:stretch/>
        </p:blipFill>
        <p:spPr>
          <a:xfrm>
            <a:off x="0" y="13064"/>
            <a:ext cx="12192000" cy="684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42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88" t="17757" r="18572" b="12253"/>
          <a:stretch/>
        </p:blipFill>
        <p:spPr>
          <a:xfrm>
            <a:off x="0" y="0"/>
            <a:ext cx="12192000" cy="685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29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9" t="17757" r="18572" b="12714"/>
          <a:stretch/>
        </p:blipFill>
        <p:spPr>
          <a:xfrm>
            <a:off x="0" y="0"/>
            <a:ext cx="12191999" cy="685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23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3" t="17273" r="18685" b="12870"/>
          <a:stretch/>
        </p:blipFill>
        <p:spPr>
          <a:xfrm>
            <a:off x="-26665" y="0"/>
            <a:ext cx="12218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104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88" t="17296" r="18572" b="12021"/>
          <a:stretch/>
        </p:blipFill>
        <p:spPr>
          <a:xfrm>
            <a:off x="0" y="1"/>
            <a:ext cx="12192000" cy="686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67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9" t="17526" r="18831" b="12021"/>
          <a:stretch/>
        </p:blipFill>
        <p:spPr>
          <a:xfrm>
            <a:off x="0" y="0"/>
            <a:ext cx="12192000" cy="688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795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9" t="17989" r="18572" b="13176"/>
          <a:stretch/>
        </p:blipFill>
        <p:spPr>
          <a:xfrm>
            <a:off x="0" y="13063"/>
            <a:ext cx="12192000" cy="684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87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9" t="17526" r="18442" b="11790"/>
          <a:stretch/>
        </p:blipFill>
        <p:spPr>
          <a:xfrm>
            <a:off x="0" y="1"/>
            <a:ext cx="12192000" cy="687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401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9" t="17756" r="18572" b="12485"/>
          <a:stretch/>
        </p:blipFill>
        <p:spPr>
          <a:xfrm>
            <a:off x="0" y="0"/>
            <a:ext cx="12191999" cy="689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80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88" t="17064" r="18442" b="12945"/>
          <a:stretch/>
        </p:blipFill>
        <p:spPr>
          <a:xfrm>
            <a:off x="0" y="-52252"/>
            <a:ext cx="12192000" cy="691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735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MRT www.Win2Farsi.com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Moorche</dc:creator>
  <cp:lastModifiedBy>Moorche</cp:lastModifiedBy>
  <cp:revision>2</cp:revision>
  <dcterms:created xsi:type="dcterms:W3CDTF">2023-12-26T19:26:11Z</dcterms:created>
  <dcterms:modified xsi:type="dcterms:W3CDTF">2023-12-26T19:28:33Z</dcterms:modified>
</cp:coreProperties>
</file>

<file path=docProps/thumbnail.jpeg>
</file>